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layfair Displ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4d620bce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4d620bc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4d620bce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4d620bce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4d620bce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4d620bce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4d620bce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4d620bce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4d620bce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4d620bce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4d620bce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4d620bce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4d620bce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4d620bce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4d620bce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4d620bce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4d620bce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4d620bce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4d620bce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4d620bce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4d620bce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4d620bce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4d620bce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4d620bce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d620bce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d620bce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4d620bce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4d620bce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4d620bce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4d620bce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d620bce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d620bce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d620bce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d620bce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4d620bce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4d620bce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4d620bce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4d620bc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4d620bce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4d620bce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localhost:8080/WoW/regis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tr"/>
              <a:t>innova patika spring bootcamp 4. hafta ödevi</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fontScale="92500" lnSpcReduction="20000"/>
          </a:bodyPr>
          <a:lstStyle/>
          <a:p>
            <a:pPr indent="0" lvl="0" marL="0" rtl="0" algn="l">
              <a:spcBef>
                <a:spcPts val="1000"/>
              </a:spcBef>
              <a:spcAft>
                <a:spcPts val="0"/>
              </a:spcAft>
              <a:buNone/>
            </a:pPr>
            <a:r>
              <a:rPr lang="tr"/>
              <a:t>öğrenci : ozan aydoğan</a:t>
            </a:r>
            <a:endParaRPr/>
          </a:p>
          <a:p>
            <a:pPr indent="0" lvl="0" marL="0" rtl="0" algn="l">
              <a:spcBef>
                <a:spcPts val="1000"/>
              </a:spcBef>
              <a:spcAft>
                <a:spcPts val="0"/>
              </a:spcAft>
              <a:buNone/>
            </a:pPr>
            <a:r>
              <a:rPr lang="tr"/>
              <a:t>öğretmen : hamit mızrak</a:t>
            </a:r>
            <a:endParaRPr/>
          </a:p>
          <a:p>
            <a:pPr indent="0" lvl="0" marL="0" rtl="0" algn="l">
              <a:spcBef>
                <a:spcPts val="1000"/>
              </a:spcBef>
              <a:spcAft>
                <a:spcPts val="0"/>
              </a:spcAft>
              <a:buNone/>
            </a:pPr>
            <a:r>
              <a:rPr lang="tr"/>
              <a:t>github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ekranı</a:t>
            </a:r>
            <a:endParaRPr/>
          </a:p>
        </p:txBody>
      </p:sp>
      <p:pic>
        <p:nvPicPr>
          <p:cNvPr id="123" name="Google Shape;123;p22"/>
          <p:cNvPicPr preferRelativeResize="0"/>
          <p:nvPr/>
        </p:nvPicPr>
        <p:blipFill>
          <a:blip r:embed="rId3">
            <a:alphaModFix/>
          </a:blip>
          <a:stretch>
            <a:fillRect/>
          </a:stretch>
        </p:blipFill>
        <p:spPr>
          <a:xfrm>
            <a:off x="1107525" y="943750"/>
            <a:ext cx="7237156"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ekranı</a:t>
            </a:r>
            <a:endParaRPr/>
          </a:p>
        </p:txBody>
      </p:sp>
      <p:sp>
        <p:nvSpPr>
          <p:cNvPr id="129" name="Google Shape;129;p2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UserController yapısında oluşturduğumuz, </a:t>
            </a:r>
            <a:r>
              <a:rPr lang="tr"/>
              <a:t>@GetMapping("register") ile bu sayfaya erişebiliyoruz, </a:t>
            </a:r>
            <a:endParaRPr/>
          </a:p>
          <a:p>
            <a:pPr indent="0" lvl="0" marL="0" rtl="0" algn="l">
              <a:spcBef>
                <a:spcPts val="1200"/>
              </a:spcBef>
              <a:spcAft>
                <a:spcPts val="1200"/>
              </a:spcAft>
              <a:buNone/>
            </a:pPr>
            <a:r>
              <a:rPr lang="tr"/>
              <a:t>Controller yapısını tanımlarken kullandığımız, @RequestMapping(value = "WoW") yapısı ile localhost:8080/ kısmından sonraki mapping işleminin </a:t>
            </a:r>
            <a:r>
              <a:rPr lang="tr"/>
              <a:t>WoW olması gerektiğini belirttik, yani bu sayfaya erişebilmek için </a:t>
            </a:r>
            <a:r>
              <a:rPr lang="tr" u="sng">
                <a:solidFill>
                  <a:schemeClr val="hlink"/>
                </a:solidFill>
                <a:hlinkClick r:id="rId3"/>
              </a:rPr>
              <a:t>http://localhost:8080/WoW/register</a:t>
            </a:r>
            <a:r>
              <a:rPr lang="tr"/>
              <a:t> url adresine gitmeliyiz</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ekranı</a:t>
            </a:r>
            <a:endParaRPr/>
          </a:p>
        </p:txBody>
      </p:sp>
      <p:sp>
        <p:nvSpPr>
          <p:cNvPr id="135" name="Google Shape;135;p2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giriş ekranında doldurulması gereken herhangi bir alanı doldurmazsak, bu alanların doldurulması gerektiğini söyleyen bir uyarı mesajı gelir. Eğer hali hazırda bir kaydımız varsa giriş ekranına yönlendirilmek için “Sylvanas’ın yanına koş” butonuna tıklayabiliriz. bu sayfada oluşturduğumuz bir model yapısıyla, bu sayfada girilen verilere erişilir.</a:t>
            </a:r>
            <a:endParaRPr/>
          </a:p>
          <a:p>
            <a:pPr indent="0" lvl="0" marL="0" rtl="0" algn="l">
              <a:spcBef>
                <a:spcPts val="1200"/>
              </a:spcBef>
              <a:spcAft>
                <a:spcPts val="1200"/>
              </a:spcAft>
              <a:buNone/>
            </a:pPr>
            <a:r>
              <a:rPr lang="tr"/>
              <a:t>register.html sayfasındaki &lt;form&gt; yapıları içerisinde tanımladığımız th:object="${register_form}" yapısıyla, bu html sayfasını, login_form modeliyle ilişkilendiririz.</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1560325" y="109950"/>
            <a:ext cx="6246432"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25245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işlemi</a:t>
            </a:r>
            <a:endParaRPr/>
          </a:p>
        </p:txBody>
      </p:sp>
      <p:sp>
        <p:nvSpPr>
          <p:cNvPr id="146" name="Google Shape;146;p26"/>
          <p:cNvSpPr txBox="1"/>
          <p:nvPr>
            <p:ph idx="1" type="body"/>
          </p:nvPr>
        </p:nvSpPr>
        <p:spPr>
          <a:xfrm>
            <a:off x="248025" y="1017725"/>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Herhangi bir kayıt işlemi gerçekleştirdiysek, bu sayfada bulunan model yapısında bulunan veriler RegisterDTO ile @PostMapping yapısında ilişkilendirilir. oluşturulan userentity yapısıyla, builder kalıbını kullanarak, dto yapısından alınan veriler entity yapısına aktarılır ve bu entity database’ye gönderilir. </a:t>
            </a:r>
            <a:endParaRPr/>
          </a:p>
        </p:txBody>
      </p:sp>
      <p:pic>
        <p:nvPicPr>
          <p:cNvPr id="147" name="Google Shape;147;p26"/>
          <p:cNvPicPr preferRelativeResize="0"/>
          <p:nvPr/>
        </p:nvPicPr>
        <p:blipFill>
          <a:blip r:embed="rId3">
            <a:alphaModFix/>
          </a:blip>
          <a:stretch>
            <a:fillRect/>
          </a:stretch>
        </p:blipFill>
        <p:spPr>
          <a:xfrm>
            <a:off x="1753025" y="2369450"/>
            <a:ext cx="5788901" cy="259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1604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işlemi</a:t>
            </a:r>
            <a:endParaRPr/>
          </a:p>
        </p:txBody>
      </p:sp>
      <p:sp>
        <p:nvSpPr>
          <p:cNvPr id="153" name="Google Shape;153;p2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tr"/>
              <a:t>iUserRepository.save(userentity) yapısıyla veriler database’ye aktarılır. kayıt başarılı!</a:t>
            </a:r>
            <a:endParaRPr/>
          </a:p>
        </p:txBody>
      </p:sp>
      <p:pic>
        <p:nvPicPr>
          <p:cNvPr id="154" name="Google Shape;154;p27"/>
          <p:cNvPicPr preferRelativeResize="0"/>
          <p:nvPr/>
        </p:nvPicPr>
        <p:blipFill>
          <a:blip r:embed="rId3">
            <a:alphaModFix/>
          </a:blip>
          <a:stretch>
            <a:fillRect/>
          </a:stretch>
        </p:blipFill>
        <p:spPr>
          <a:xfrm>
            <a:off x="681113" y="2510125"/>
            <a:ext cx="7439025" cy="22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 işleminden sonra</a:t>
            </a:r>
            <a:endParaRPr/>
          </a:p>
        </p:txBody>
      </p:sp>
      <p:sp>
        <p:nvSpPr>
          <p:cNvPr id="160" name="Google Shape;160;p2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kayıt işleminden hemen sonra login sayfasına yönlendiriliz. eğer kaydımız yoksa yine kayıt işlemini gerçekleştirmek için kayıt ol ve sylvanasın yanına koş butonuna tıklayarak yine kayıt ekranına dönüş yapabiliriz. bu sayfalar arası geçiş işlemi bir script yapısıyla sağlanır.</a:t>
            </a:r>
            <a:endParaRPr/>
          </a:p>
        </p:txBody>
      </p:sp>
      <p:pic>
        <p:nvPicPr>
          <p:cNvPr id="161" name="Google Shape;161;p28"/>
          <p:cNvPicPr preferRelativeResize="0"/>
          <p:nvPr/>
        </p:nvPicPr>
        <p:blipFill>
          <a:blip r:embed="rId3">
            <a:alphaModFix/>
          </a:blip>
          <a:stretch>
            <a:fillRect/>
          </a:stretch>
        </p:blipFill>
        <p:spPr>
          <a:xfrm>
            <a:off x="2459288" y="3198625"/>
            <a:ext cx="4010025" cy="1314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giriş ekranı</a:t>
            </a:r>
            <a:endParaRPr/>
          </a:p>
        </p:txBody>
      </p:sp>
      <p:sp>
        <p:nvSpPr>
          <p:cNvPr id="167" name="Google Shape;167;p2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giriş ekranındaki model yapısı yine UserController yapısında bulunan </a:t>
            </a:r>
            <a:r>
              <a:rPr lang="tr"/>
              <a:t>@Getmapping  annotation ile gerçekleşir.</a:t>
            </a:r>
            <a:endParaRPr/>
          </a:p>
        </p:txBody>
      </p:sp>
      <p:pic>
        <p:nvPicPr>
          <p:cNvPr id="168" name="Google Shape;168;p29"/>
          <p:cNvPicPr preferRelativeResize="0"/>
          <p:nvPr/>
        </p:nvPicPr>
        <p:blipFill>
          <a:blip r:embed="rId3">
            <a:alphaModFix/>
          </a:blip>
          <a:stretch>
            <a:fillRect/>
          </a:stretch>
        </p:blipFill>
        <p:spPr>
          <a:xfrm>
            <a:off x="1691313" y="2720525"/>
            <a:ext cx="5305425" cy="118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giriş ekranı</a:t>
            </a:r>
            <a:endParaRPr/>
          </a:p>
        </p:txBody>
      </p:sp>
      <p:pic>
        <p:nvPicPr>
          <p:cNvPr id="174" name="Google Shape;174;p30"/>
          <p:cNvPicPr preferRelativeResize="0"/>
          <p:nvPr/>
        </p:nvPicPr>
        <p:blipFill>
          <a:blip r:embed="rId3">
            <a:alphaModFix/>
          </a:blip>
          <a:stretch>
            <a:fillRect/>
          </a:stretch>
        </p:blipFill>
        <p:spPr>
          <a:xfrm>
            <a:off x="932325" y="961126"/>
            <a:ext cx="7126076" cy="3880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kayıtlı tüm kullanıcıların rest olarak gösterilmesi</a:t>
            </a:r>
            <a:endParaRPr/>
          </a:p>
        </p:txBody>
      </p:sp>
      <p:sp>
        <p:nvSpPr>
          <p:cNvPr id="180" name="Google Shape;180;p3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veri tabanımızda 3 kayıt bulunuyor olsun</a:t>
            </a:r>
            <a:endParaRPr/>
          </a:p>
        </p:txBody>
      </p:sp>
      <p:pic>
        <p:nvPicPr>
          <p:cNvPr id="181" name="Google Shape;181;p31"/>
          <p:cNvPicPr preferRelativeResize="0"/>
          <p:nvPr/>
        </p:nvPicPr>
        <p:blipFill>
          <a:blip r:embed="rId3">
            <a:alphaModFix/>
          </a:blip>
          <a:stretch>
            <a:fillRect/>
          </a:stretch>
        </p:blipFill>
        <p:spPr>
          <a:xfrm>
            <a:off x="1369225" y="2394913"/>
            <a:ext cx="6076950" cy="170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UserEntity</a:t>
            </a:r>
            <a:endParaRPr/>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Bu yapı sayesinde, aslında User adında bir nesne oluşturulabilir diyebiliriz. her User’in kullanıcı adı, Email, Parola, Userid, gibi özellikleri bulunur. Bu “Özellik nesnesini” tanımlayarak, bu classtan userlar oluşturabiliriz.</a:t>
            </a:r>
            <a:endParaRPr/>
          </a:p>
          <a:p>
            <a:pPr indent="0" lvl="0" marL="0" rtl="0" algn="l">
              <a:spcBef>
                <a:spcPts val="1200"/>
              </a:spcBef>
              <a:spcAft>
                <a:spcPts val="0"/>
              </a:spcAft>
              <a:buNone/>
            </a:pPr>
            <a:r>
              <a:rPr lang="tr"/>
              <a:t>@Table(name=”WorldofWarcraft”) yapısıyla, bu yapımızın database’de göstereceğimiz table adını vermiş oluruz.</a:t>
            </a:r>
            <a:endParaRPr/>
          </a:p>
          <a:p>
            <a:pPr indent="0" lvl="0" marL="0" rtl="0" algn="l">
              <a:spcBef>
                <a:spcPts val="1200"/>
              </a:spcBef>
              <a:spcAft>
                <a:spcPts val="1200"/>
              </a:spcAft>
              <a:buNone/>
            </a:pPr>
            <a:r>
              <a:rPr lang="tr"/>
              <a:t>@Column yapısıyla database’deki her bir satırın(modelin, userentity’nin), Userentityde tanımlanan özelliklerini kolonlarda göstermiş oluruz.</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kayıtlı tüm kullanıcıların rest olarak gösterilmesi</a:t>
            </a:r>
            <a:endParaRPr/>
          </a:p>
        </p:txBody>
      </p:sp>
      <p:sp>
        <p:nvSpPr>
          <p:cNvPr id="187" name="Google Shape;187;p3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bu kayıtların json tipinde gösterilebilmesi için bir restcontroller yapısı oluşturuk</a:t>
            </a:r>
            <a:endParaRPr/>
          </a:p>
        </p:txBody>
      </p:sp>
      <p:pic>
        <p:nvPicPr>
          <p:cNvPr id="188" name="Google Shape;188;p32"/>
          <p:cNvPicPr preferRelativeResize="0"/>
          <p:nvPr/>
        </p:nvPicPr>
        <p:blipFill>
          <a:blip r:embed="rId3">
            <a:alphaModFix/>
          </a:blip>
          <a:stretch>
            <a:fillRect/>
          </a:stretch>
        </p:blipFill>
        <p:spPr>
          <a:xfrm>
            <a:off x="1970300" y="1818300"/>
            <a:ext cx="5021424" cy="3059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kayıtlı tüm kullanıcıların rest olarak gösterilmesi</a:t>
            </a:r>
            <a:endParaRPr/>
          </a:p>
        </p:txBody>
      </p:sp>
      <p:sp>
        <p:nvSpPr>
          <p:cNvPr id="194" name="Google Shape;194;p33"/>
          <p:cNvSpPr txBox="1"/>
          <p:nvPr>
            <p:ph idx="1" type="body"/>
          </p:nvPr>
        </p:nvSpPr>
        <p:spPr>
          <a:xfrm>
            <a:off x="736200" y="1416438"/>
            <a:ext cx="4824600" cy="31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controller yapısında tanımladığımız @GetMapping("/rest/getAllUser") ile bu url’ye bağlanıp, veri tabanında olan tüm verileri json formatında görebiliriz. </a:t>
            </a:r>
            <a:endParaRPr/>
          </a:p>
          <a:p>
            <a:pPr indent="0" lvl="0" marL="0" rtl="0" algn="l">
              <a:spcBef>
                <a:spcPts val="1200"/>
              </a:spcBef>
              <a:spcAft>
                <a:spcPts val="1200"/>
              </a:spcAft>
              <a:buNone/>
            </a:pPr>
            <a:r>
              <a:rPr lang="tr"/>
              <a:t>Key -&gt; Value ilişkisi</a:t>
            </a:r>
            <a:endParaRPr/>
          </a:p>
        </p:txBody>
      </p:sp>
      <p:pic>
        <p:nvPicPr>
          <p:cNvPr id="195" name="Google Shape;195;p33"/>
          <p:cNvPicPr preferRelativeResize="0"/>
          <p:nvPr/>
        </p:nvPicPr>
        <p:blipFill>
          <a:blip r:embed="rId3">
            <a:alphaModFix/>
          </a:blip>
          <a:stretch>
            <a:fillRect/>
          </a:stretch>
        </p:blipFill>
        <p:spPr>
          <a:xfrm>
            <a:off x="5757597" y="1196210"/>
            <a:ext cx="2909475" cy="359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UserEntity</a:t>
            </a:r>
            <a:endParaRPr/>
          </a:p>
        </p:txBody>
      </p:sp>
      <p:pic>
        <p:nvPicPr>
          <p:cNvPr id="81" name="Google Shape;81;p15"/>
          <p:cNvPicPr preferRelativeResize="0"/>
          <p:nvPr/>
        </p:nvPicPr>
        <p:blipFill>
          <a:blip r:embed="rId3">
            <a:alphaModFix/>
          </a:blip>
          <a:stretch>
            <a:fillRect/>
          </a:stretch>
        </p:blipFill>
        <p:spPr>
          <a:xfrm>
            <a:off x="3251225" y="964975"/>
            <a:ext cx="2550787"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Transfer Object (DTO)</a:t>
            </a:r>
            <a:endParaRPr/>
          </a:p>
        </p:txBody>
      </p:sp>
      <p:sp>
        <p:nvSpPr>
          <p:cNvPr id="87" name="Google Shape;87;p1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AutoMapper, projemizde Entity nesnelerini database'den çektiğimiz haliyle değil, bu nesneleri istediğimiz (UI'da bizim için gerekli olacak) formata çevirmemizi sağlayan basit bir kütüphanedir. DTO (Data Transfer Object) ise AutoMapper'ın dönüştürmesini istediğimiz format modelidir</a:t>
            </a:r>
            <a:endParaRPr/>
          </a:p>
          <a:p>
            <a:pPr indent="0" lvl="0" marL="0" rtl="0" algn="l">
              <a:spcBef>
                <a:spcPts val="1200"/>
              </a:spcBef>
              <a:spcAft>
                <a:spcPts val="1200"/>
              </a:spcAft>
              <a:buNone/>
            </a:pPr>
            <a:r>
              <a:rPr lang="tr"/>
              <a:t>arayüzümüzde, register sayfası için registerdto, login sayfası için logindto yapısı oluşturdum. bu dto  yapıları, view’den girilen değerleri bir dto’ya aktararak taşınmasını sağlar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LoginDTO</a:t>
            </a:r>
            <a:endParaRPr/>
          </a:p>
        </p:txBody>
      </p:sp>
      <p:pic>
        <p:nvPicPr>
          <p:cNvPr id="93" name="Google Shape;93;p17"/>
          <p:cNvPicPr preferRelativeResize="0"/>
          <p:nvPr/>
        </p:nvPicPr>
        <p:blipFill>
          <a:blip r:embed="rId3">
            <a:alphaModFix/>
          </a:blip>
          <a:stretch>
            <a:fillRect/>
          </a:stretch>
        </p:blipFill>
        <p:spPr>
          <a:xfrm>
            <a:off x="2680301" y="806575"/>
            <a:ext cx="3334825" cy="400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UserController</a:t>
            </a:r>
            <a:endParaRPr/>
          </a:p>
        </p:txBody>
      </p:sp>
      <p:sp>
        <p:nvSpPr>
          <p:cNvPr id="99" name="Google Shape;99;p1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	Usercontroller yapısıyla, web sitemizi @Getmapping  annotation ile sayfalandırıp, bu sayfalarda bulunacak olan model yapısını tanımlamış oluruz, MVC (Model View Control) yapısına göre, Model, View yardımıyla (ekran, arayüz olabilir) kullanıcı tarafından girilen dataların tutulduğu veya Database'den alınan verilerin view ekranında gösterilmesini saglayan bir objedir. Model yapısı DB ile sürekli iletişim halindedir. View'den girdigimiz degerleri Database'ye aktarmaya yarayan, database'den aldıgı verileri View üzerinde kullanıcılara göstermeye yarayan bir yapıdır.</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UserController</a:t>
            </a:r>
            <a:endParaRPr/>
          </a:p>
        </p:txBody>
      </p:sp>
      <p:sp>
        <p:nvSpPr>
          <p:cNvPr id="105" name="Google Shape;105;p1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@GetMapping’de tanımlanan model ile view’den verilere erişilir ve bu veriler, yine Getmappingde oluşturduğumuz DTO yapılarına aktarılır. @PostMapping yapısıyla, Builder tasarım kalıbı sayesinde veriler bir Entity yapısına aktarılır ve bu aktarılan veriler, ilişkilendirdiğimiz veritabanına aktarılır. Model yapıları, veritabanımızdaki tablomuzda bulunan her bir satırdır diyebiliriz.</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2949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usercontroller ve database</a:t>
            </a:r>
            <a:endParaRPr/>
          </a:p>
        </p:txBody>
      </p:sp>
      <p:pic>
        <p:nvPicPr>
          <p:cNvPr id="111" name="Google Shape;111;p20"/>
          <p:cNvPicPr preferRelativeResize="0"/>
          <p:nvPr/>
        </p:nvPicPr>
        <p:blipFill>
          <a:blip r:embed="rId3">
            <a:alphaModFix/>
          </a:blip>
          <a:stretch>
            <a:fillRect/>
          </a:stretch>
        </p:blipFill>
        <p:spPr>
          <a:xfrm>
            <a:off x="1374125" y="897450"/>
            <a:ext cx="6395751" cy="4110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IUserRepository</a:t>
            </a:r>
            <a:endParaRPr/>
          </a:p>
        </p:txBody>
      </p:sp>
      <p:sp>
        <p:nvSpPr>
          <p:cNvPr id="117" name="Google Shape;117;p2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a:t>Bu yapı sayesinde, CRUD işlemleri gerçekleştirmemiz için gerekli olan metotları CrudRepository interface yapısından implement edip Kullanmamızı sağlayan yapıdır. Ayrıca kendimiz, özel bir DB sorgusu yazmak istersek IUserRepository yapısında bunu oluşturabiliriz.</a:t>
            </a:r>
            <a:endParaRPr/>
          </a:p>
          <a:p>
            <a:pPr indent="457200" lvl="0" marL="0" rtl="0" algn="l">
              <a:spcBef>
                <a:spcPts val="1200"/>
              </a:spcBef>
              <a:spcAft>
                <a:spcPts val="0"/>
              </a:spcAft>
              <a:buNone/>
            </a:pPr>
            <a:r>
              <a:rPr lang="tr"/>
              <a:t>UserController yapısında oluşturduğumuz, iUserRepository yapısı ile </a:t>
            </a:r>
            <a:endParaRPr/>
          </a:p>
          <a:p>
            <a:pPr indent="457200" lvl="0" marL="0" rtl="0" algn="l">
              <a:spcBef>
                <a:spcPts val="1200"/>
              </a:spcBef>
              <a:spcAft>
                <a:spcPts val="1200"/>
              </a:spcAft>
              <a:buNone/>
            </a:pPr>
            <a:r>
              <a:rPr lang="tr"/>
              <a:t>iUserRepository.save metodunu kullanıp, verilerimizi database’ye aktarabildik.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